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67" r:id="rId3"/>
    <p:sldId id="280" r:id="rId4"/>
  </p:sldIdLst>
  <p:sldSz cx="12192000" cy="6858000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MEH (Mette Schrøder Hemels)" initials="X(SH" lastIdx="2" clrIdx="0">
    <p:extLst>
      <p:ext uri="{19B8F6BF-5375-455C-9EA6-DF929625EA0E}">
        <p15:presenceInfo xmlns:p15="http://schemas.microsoft.com/office/powerpoint/2012/main" userId="S::XMEH@novonordisk.com::09360e4d-708b-4fa7-bc9e-283b08981d3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683" autoAdjust="0"/>
  </p:normalViewPr>
  <p:slideViewPr>
    <p:cSldViewPr snapToGrid="0">
      <p:cViewPr varScale="1">
        <p:scale>
          <a:sx n="49" d="100"/>
          <a:sy n="49" d="100"/>
        </p:scale>
        <p:origin x="86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CD661-E53D-4BF3-BEC2-879EF4841202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FA240-04FA-4685-ADF4-E9F6EDC4FCB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872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FA240-04FA-4685-ADF4-E9F6EDC4FCB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547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FA240-04FA-4685-ADF4-E9F6EDC4FCB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186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EB1231-3750-4472-9F15-B6FE99502F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E0C5C5-D7ED-4DCA-90ED-65C1EB91F0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142EF6-2195-490B-9B42-6D1FF4CD2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8F5D-E9E1-48F8-9951-3553054D9571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9091F5F-25AB-4E5F-841B-B5C7F9E97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52207A8-39D6-4246-A172-3FC891CC2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BD4A-0419-4357-98B6-DA91E54A253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920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9071C7-23DF-4FBF-BB9F-A4521D50C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CC8C091-9C7E-45C9-AC60-C96F652C34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05640DC-F475-4867-819B-FC9507E67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8F5D-E9E1-48F8-9951-3553054D9571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54172FC-1B07-44BD-9C9A-FC504D392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A2F5EE5-DAE1-4156-BDF1-838670F2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BD4A-0419-4357-98B6-DA91E54A253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244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FC4BEFC-3EE0-43F6-B0F3-3A64D5EC4A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B2468B7-7F2B-4520-8E88-4FF7F26FA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5EFB7B9-3A8B-4ED1-859B-64818D8A9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8F5D-E9E1-48F8-9951-3553054D9571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53C8B70-8161-4643-AE81-3627ABF63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513B2E1-18E4-4F67-B1C9-0EEF349AF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BD4A-0419-4357-98B6-DA91E54A253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245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D665BA-6B39-482D-BCF8-5D02A5978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591D726-69A1-44E3-B265-573F5C565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74FC839-1E71-4A4C-8F87-FB94B11A5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8F5D-E9E1-48F8-9951-3553054D9571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90C742-F041-4F97-8CAC-8F7BB5A92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B514294-0930-4146-A330-0EAF61753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BD4A-0419-4357-98B6-DA91E54A253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94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95FE76-C00F-478E-85C3-CE4D70960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6763237-0378-4384-A83C-F8B7AF1FA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CFE8C0-5EAB-4171-9D7F-A2F1A74B9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8F5D-E9E1-48F8-9951-3553054D9571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6189C82-3789-456C-B6D2-E773ECB96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935E78F-318E-4A50-9389-92BE56EA3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BD4A-0419-4357-98B6-DA91E54A253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741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99F303-6F37-4DBC-A644-F3016B013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7B15B3F-5F50-4901-9C3F-D0967A921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9053449-ED62-489B-B7C8-F405BA0CF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BE1CF64-D352-4A71-9578-874E4F3E3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8F5D-E9E1-48F8-9951-3553054D9571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BA539C1-D07D-4811-8F6E-B449F80C7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360A916-4EAD-4E6C-9941-51BA8FFD3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BD4A-0419-4357-98B6-DA91E54A253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383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EC53EB-4399-4975-B02F-92E855DC1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477C9E-4602-4F7E-B4FA-A2CE5943D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0D91435-7C93-496B-A809-603FB80772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42F5A31-A0EB-483D-BF1E-2CD18BCDC9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E69B837-FC0D-431E-92DB-616B23146D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B6CDBA8-D222-4A05-812E-8EE39A4B3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8F5D-E9E1-48F8-9951-3553054D9571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404BAE9-93C1-4784-A8DC-B2EBFA08D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355CA89-2BD3-4E09-A9D8-AC3C30FB5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BD4A-0419-4357-98B6-DA91E54A253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288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F3B1C4-A79E-4ECD-B60D-3B22B76C4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1E194DF-BE7B-432E-A581-18316BB6D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8F5D-E9E1-48F8-9951-3553054D9571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1518E2C-F220-48E9-8690-DCCDC945A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1EEE19E-DBA0-4272-AA5F-8D82593D5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BD4A-0419-4357-98B6-DA91E54A253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417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D727B6B-FA4A-48E5-B140-0B85D55A3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8F5D-E9E1-48F8-9951-3553054D9571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90B7D44-32D5-4283-A0D1-6D863AF48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B0746FD-BF6A-4715-A7DF-42ACBA958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BD4A-0419-4357-98B6-DA91E54A253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543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8DB5AE-82BE-44BB-8670-FDC54A30F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40CDB63-2470-4DBD-B755-B10AB3F5A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02EB833-D90C-41C7-82D7-2A7FD228D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18BA2C6-141E-40F6-9A9C-40CE80466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8F5D-E9E1-48F8-9951-3553054D9571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5F7EF22-2137-4AC2-B546-1AB40DC37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0690523-A047-44B5-9861-B10A41E81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BD4A-0419-4357-98B6-DA91E54A253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314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E26709-6E1B-4028-B6B6-50F77657B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8D2F3F6-531E-471E-ADF4-1C63B2474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39CAD0F-8844-45F9-95C6-9ED961EE8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F4ED447-D00C-44EB-9735-542A1BED8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8F5D-E9E1-48F8-9951-3553054D9571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FFDC2EC-A089-4EAA-8EC1-ACB984C77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FC1924A-9711-41FE-ABB5-D123928BB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BD4A-0419-4357-98B6-DA91E54A253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="" xmlns:a16="http://schemas.microsoft.com/office/drawing/2014/main" id="{68076EC3-EA29-49AC-8B06-07A1BB6BF1E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4420381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think-cell Slide" r:id="rId16" imgW="470" imgH="469" progId="TCLayout.ActiveDocument.1">
                  <p:embed/>
                </p:oleObj>
              </mc:Choice>
              <mc:Fallback>
                <p:oleObj name="think-cell Slide" r:id="rId16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="" xmlns:a16="http://schemas.microsoft.com/office/drawing/2014/main" id="{76514961-1FC3-42AD-A06D-B8B0D34DD413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E5A579B-CAF4-47F4-8ACF-9286E20D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55BE95B-7D9B-4FF8-873F-DED847D98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4EC685C-CDFB-4DEC-A33E-95F8E93BF5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48F5D-E9E1-48F8-9951-3553054D9571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A5B0AF8-71E2-4594-B13A-C50C4FC04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A0F47FD-404F-4B10-A1F1-7648D80275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7BD4A-0419-4357-98B6-DA91E54A253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196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5.xml"/><Relationship Id="rId7" Type="http://schemas.openxmlformats.org/officeDocument/2006/relationships/image" Target="../media/image1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1.emf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="" xmlns:a16="http://schemas.microsoft.com/office/drawing/2014/main" id="{73FE2985-4809-48C7-8BE4-31511A0E914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418900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think-cell Slide" r:id="rId6" imgW="470" imgH="469" progId="TCLayout.ActiveDocument.1">
                  <p:embed/>
                </p:oleObj>
              </mc:Choice>
              <mc:Fallback>
                <p:oleObj name="think-cell Slide" r:id="rId6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="" xmlns:a16="http://schemas.microsoft.com/office/drawing/2014/main" id="{BD851B84-A39C-4998-A333-067DE5101AC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GB" sz="60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CB6E5F-AF91-4052-A905-200467438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8589" y="201216"/>
            <a:ext cx="9144000" cy="2387600"/>
          </a:xfrm>
        </p:spPr>
        <p:txBody>
          <a:bodyPr>
            <a:normAutofit/>
          </a:bodyPr>
          <a:lstStyle/>
          <a:p>
            <a:r>
              <a:rPr lang="en-GB" b="1" dirty="0"/>
              <a:t>VEK vision </a:t>
            </a:r>
            <a:r>
              <a:rPr lang="en-GB" b="1" dirty="0" err="1"/>
              <a:t>og</a:t>
            </a:r>
            <a:r>
              <a:rPr lang="en-GB" b="1" dirty="0"/>
              <a:t> </a:t>
            </a:r>
            <a:r>
              <a:rPr lang="en-GB" b="1" dirty="0" err="1"/>
              <a:t>værdier</a:t>
            </a:r>
            <a:r>
              <a:rPr lang="en-GB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0EAFD5E-7FC0-4CB5-B647-E923E16160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6149" y="2273800"/>
            <a:ext cx="9144000" cy="1655762"/>
          </a:xfrm>
        </p:spPr>
        <p:txBody>
          <a:bodyPr>
            <a:normAutofit/>
          </a:bodyPr>
          <a:lstStyle/>
          <a:p>
            <a:endParaRPr lang="en-GB" sz="2600" dirty="0"/>
          </a:p>
          <a:p>
            <a:r>
              <a:rPr lang="en-GB" sz="2600" dirty="0" smtClean="0"/>
              <a:t>November 2020</a:t>
            </a:r>
            <a:endParaRPr lang="en-GB" sz="2600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F4489D4-7243-4865-850A-0D07D32309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7012" y="4268578"/>
            <a:ext cx="3723774" cy="24825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2D5226D-CDE0-4B05-A063-E0F3F76B58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518" y="4270710"/>
            <a:ext cx="4409573" cy="24803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35CB152-2A85-4703-A13E-986A1A29E2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2672" y="983473"/>
            <a:ext cx="1898357" cy="18983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25C39C0-F18D-4321-BE2F-6A34C56AC28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66708" y="4269184"/>
            <a:ext cx="3723774" cy="248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81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53D13B4A-CF2B-4D16-A31D-C6C46955AED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77428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4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="" xmlns:a16="http://schemas.microsoft.com/office/drawing/2014/main" id="{53D13B4A-CF2B-4D16-A31D-C6C46955AE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="" xmlns:a16="http://schemas.microsoft.com/office/drawing/2014/main" id="{A26B58F8-E389-4046-A15E-2CC4A94AFAE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GB" sz="3600" b="1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A46933CA-7C1E-4525-8EA4-746D47291F54}"/>
              </a:ext>
            </a:extLst>
          </p:cNvPr>
          <p:cNvSpPr/>
          <p:nvPr/>
        </p:nvSpPr>
        <p:spPr>
          <a:xfrm>
            <a:off x="1010712" y="2978804"/>
            <a:ext cx="10544515" cy="217365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F92D27-D916-4036-A5DB-E355D99FB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725" y="325091"/>
            <a:ext cx="11945958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VEK vision og </a:t>
            </a:r>
            <a:r>
              <a:rPr lang="en-GB" b="1" dirty="0" err="1"/>
              <a:t>værdier</a:t>
            </a:r>
            <a:r>
              <a:rPr lang="en-GB" b="1" dirty="0"/>
              <a:t/>
            </a:r>
            <a:br>
              <a:rPr lang="en-GB" b="1" dirty="0"/>
            </a:br>
            <a:endParaRPr lang="en-GB" sz="3600" b="1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BB0F1B7-451B-4C1D-801B-825423942F90}"/>
              </a:ext>
            </a:extLst>
          </p:cNvPr>
          <p:cNvSpPr txBox="1"/>
          <p:nvPr/>
        </p:nvSpPr>
        <p:spPr>
          <a:xfrm>
            <a:off x="1025171" y="5366127"/>
            <a:ext cx="10515599" cy="120032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VEK </a:t>
            </a:r>
            <a:r>
              <a:rPr lang="en-GB" b="1" dirty="0" err="1"/>
              <a:t>vedtægters</a:t>
            </a:r>
            <a:r>
              <a:rPr lang="en-GB" b="1" dirty="0"/>
              <a:t> § 1: </a:t>
            </a:r>
          </a:p>
          <a:p>
            <a:pPr algn="ctr"/>
            <a:r>
              <a:rPr lang="en-GB" dirty="0"/>
              <a:t>“</a:t>
            </a:r>
            <a:r>
              <a:rPr lang="en-GB" dirty="0" err="1"/>
              <a:t>Klubbens</a:t>
            </a:r>
            <a:r>
              <a:rPr lang="en-GB" dirty="0"/>
              <a:t> </a:t>
            </a:r>
            <a:r>
              <a:rPr lang="en-GB" dirty="0" err="1"/>
              <a:t>formål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at </a:t>
            </a:r>
            <a:r>
              <a:rPr lang="en-GB" dirty="0" err="1"/>
              <a:t>skabe</a:t>
            </a:r>
            <a:r>
              <a:rPr lang="en-GB" dirty="0"/>
              <a:t> </a:t>
            </a:r>
            <a:r>
              <a:rPr lang="en-GB" dirty="0" err="1"/>
              <a:t>bedst</a:t>
            </a:r>
            <a:r>
              <a:rPr lang="en-GB" dirty="0"/>
              <a:t> </a:t>
            </a:r>
            <a:r>
              <a:rPr lang="en-GB" dirty="0" err="1"/>
              <a:t>muligt</a:t>
            </a:r>
            <a:r>
              <a:rPr lang="en-GB" dirty="0"/>
              <a:t> </a:t>
            </a:r>
            <a:r>
              <a:rPr lang="en-GB" dirty="0" err="1"/>
              <a:t>betingelser</a:t>
            </a:r>
            <a:r>
              <a:rPr lang="en-GB" dirty="0"/>
              <a:t> for </a:t>
            </a:r>
            <a:r>
              <a:rPr lang="en-GB" b="1" dirty="0" err="1"/>
              <a:t>ridesportens</a:t>
            </a:r>
            <a:r>
              <a:rPr lang="en-GB" b="1" dirty="0"/>
              <a:t> </a:t>
            </a:r>
            <a:r>
              <a:rPr lang="en-GB" b="1" dirty="0" err="1"/>
              <a:t>fremme</a:t>
            </a:r>
            <a:r>
              <a:rPr lang="en-GB" b="1" dirty="0"/>
              <a:t> </a:t>
            </a:r>
            <a:r>
              <a:rPr lang="en-GB" dirty="0"/>
              <a:t>for </a:t>
            </a:r>
            <a:r>
              <a:rPr lang="en-GB" dirty="0" err="1"/>
              <a:t>såvel</a:t>
            </a:r>
            <a:r>
              <a:rPr lang="en-GB" dirty="0"/>
              <a:t> </a:t>
            </a:r>
            <a:r>
              <a:rPr lang="en-GB" b="1" dirty="0" err="1"/>
              <a:t>handicappede</a:t>
            </a:r>
            <a:r>
              <a:rPr lang="en-GB" b="1" dirty="0"/>
              <a:t> </a:t>
            </a:r>
            <a:r>
              <a:rPr lang="en-GB" b="1" dirty="0" err="1"/>
              <a:t>som</a:t>
            </a:r>
            <a:r>
              <a:rPr lang="en-GB" b="1" dirty="0"/>
              <a:t> </a:t>
            </a:r>
            <a:r>
              <a:rPr lang="en-GB" b="1" dirty="0" err="1"/>
              <a:t>ikke</a:t>
            </a:r>
            <a:r>
              <a:rPr lang="en-GB" b="1" dirty="0"/>
              <a:t> </a:t>
            </a:r>
            <a:r>
              <a:rPr lang="en-GB" b="1" dirty="0" err="1"/>
              <a:t>handicappede</a:t>
            </a:r>
            <a:r>
              <a:rPr lang="en-GB" b="1" dirty="0"/>
              <a:t> </a:t>
            </a:r>
            <a:r>
              <a:rPr lang="en-GB" b="1" dirty="0" err="1"/>
              <a:t>ryttere</a:t>
            </a:r>
            <a:r>
              <a:rPr lang="en-GB" dirty="0"/>
              <a:t>. </a:t>
            </a:r>
            <a:r>
              <a:rPr lang="en-GB" dirty="0" err="1"/>
              <a:t>Gennem</a:t>
            </a:r>
            <a:r>
              <a:rPr lang="en-GB" dirty="0"/>
              <a:t> </a:t>
            </a:r>
            <a:r>
              <a:rPr lang="en-GB" dirty="0" err="1"/>
              <a:t>ridesporten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det </a:t>
            </a:r>
            <a:r>
              <a:rPr lang="en-GB" dirty="0" err="1"/>
              <a:t>Klubbens</a:t>
            </a:r>
            <a:r>
              <a:rPr lang="en-GB" dirty="0"/>
              <a:t> formal at </a:t>
            </a:r>
            <a:r>
              <a:rPr lang="en-GB" dirty="0" err="1"/>
              <a:t>styrke</a:t>
            </a:r>
            <a:r>
              <a:rPr lang="en-GB" dirty="0"/>
              <a:t> </a:t>
            </a:r>
            <a:r>
              <a:rPr lang="en-GB" dirty="0" err="1"/>
              <a:t>medlemmernes</a:t>
            </a:r>
            <a:r>
              <a:rPr lang="en-GB" dirty="0"/>
              <a:t> </a:t>
            </a:r>
            <a:r>
              <a:rPr lang="en-GB" dirty="0" err="1"/>
              <a:t>evne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lyst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at </a:t>
            </a:r>
            <a:r>
              <a:rPr lang="en-GB" dirty="0" err="1"/>
              <a:t>tage</a:t>
            </a:r>
            <a:r>
              <a:rPr lang="en-GB" dirty="0"/>
              <a:t> </a:t>
            </a:r>
            <a:r>
              <a:rPr lang="en-GB" b="1" dirty="0" err="1"/>
              <a:t>ansvar</a:t>
            </a:r>
            <a:r>
              <a:rPr lang="en-GB" b="1" dirty="0"/>
              <a:t> for </a:t>
            </a:r>
            <a:r>
              <a:rPr lang="en-GB" b="1" dirty="0" err="1"/>
              <a:t>eget</a:t>
            </a:r>
            <a:r>
              <a:rPr lang="en-GB" b="1" dirty="0"/>
              <a:t> liv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at </a:t>
            </a:r>
            <a:r>
              <a:rPr lang="en-GB" b="1" dirty="0" err="1"/>
              <a:t>deltage</a:t>
            </a:r>
            <a:r>
              <a:rPr lang="en-GB" b="1" dirty="0"/>
              <a:t> </a:t>
            </a:r>
            <a:r>
              <a:rPr lang="en-GB" b="1" dirty="0" err="1"/>
              <a:t>aktivt</a:t>
            </a:r>
            <a:r>
              <a:rPr lang="en-GB" b="1" dirty="0"/>
              <a:t> </a:t>
            </a:r>
            <a:r>
              <a:rPr lang="en-GB" b="1" dirty="0" err="1"/>
              <a:t>og</a:t>
            </a:r>
            <a:r>
              <a:rPr lang="en-GB" b="1" dirty="0"/>
              <a:t> </a:t>
            </a:r>
            <a:r>
              <a:rPr lang="en-GB" b="1" dirty="0" err="1"/>
              <a:t>engageret</a:t>
            </a:r>
            <a:r>
              <a:rPr lang="en-GB" b="1" dirty="0"/>
              <a:t> I </a:t>
            </a:r>
            <a:r>
              <a:rPr lang="en-GB" b="1" dirty="0" err="1"/>
              <a:t>samfundslivet</a:t>
            </a:r>
            <a:r>
              <a:rPr lang="en-GB" dirty="0"/>
              <a:t>…”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="" xmlns:a16="http://schemas.microsoft.com/office/drawing/2014/main" id="{5B0D38CB-9EE9-4716-A869-49036C4EAF48}"/>
              </a:ext>
            </a:extLst>
          </p:cNvPr>
          <p:cNvSpPr/>
          <p:nvPr/>
        </p:nvSpPr>
        <p:spPr>
          <a:xfrm>
            <a:off x="996255" y="1686798"/>
            <a:ext cx="10515600" cy="1146176"/>
          </a:xfrm>
          <a:prstGeom prst="triangle">
            <a:avLst>
              <a:gd name="adj" fmla="val 49244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1BB92AE-60CB-4B49-91EF-19188E1330B3}"/>
              </a:ext>
            </a:extLst>
          </p:cNvPr>
          <p:cNvSpPr txBox="1"/>
          <p:nvPr/>
        </p:nvSpPr>
        <p:spPr>
          <a:xfrm>
            <a:off x="1935222" y="3040703"/>
            <a:ext cx="1015663" cy="206664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endParaRPr lang="en-GB" dirty="0"/>
          </a:p>
          <a:p>
            <a:pPr algn="ctr"/>
            <a:r>
              <a:rPr lang="en-GB" b="1" dirty="0" err="1"/>
              <a:t>Mangfoldighed</a:t>
            </a:r>
            <a:r>
              <a:rPr lang="en-GB" b="1" dirty="0"/>
              <a:t> </a:t>
            </a:r>
          </a:p>
          <a:p>
            <a:pPr algn="ctr"/>
            <a:r>
              <a:rPr lang="en-GB" b="1" dirty="0"/>
              <a:t>- </a:t>
            </a:r>
            <a:r>
              <a:rPr lang="en-GB" dirty="0" err="1"/>
              <a:t>Ridesport</a:t>
            </a:r>
            <a:r>
              <a:rPr lang="en-GB" dirty="0"/>
              <a:t> for </a:t>
            </a:r>
            <a:r>
              <a:rPr lang="en-GB" dirty="0" err="1"/>
              <a:t>alle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7B7D343-FD69-4A1F-8548-2A2E4D354EBA}"/>
              </a:ext>
            </a:extLst>
          </p:cNvPr>
          <p:cNvSpPr txBox="1"/>
          <p:nvPr/>
        </p:nvSpPr>
        <p:spPr>
          <a:xfrm>
            <a:off x="3970170" y="3032247"/>
            <a:ext cx="1015663" cy="206664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en-GB" b="1" dirty="0" err="1"/>
              <a:t>Hestevelfærd</a:t>
            </a:r>
            <a:r>
              <a:rPr lang="en-GB" dirty="0"/>
              <a:t> </a:t>
            </a:r>
          </a:p>
          <a:p>
            <a:pPr algn="ctr"/>
            <a:r>
              <a:rPr lang="en-GB" dirty="0"/>
              <a:t>- </a:t>
            </a:r>
            <a:r>
              <a:rPr lang="en-GB" dirty="0" err="1"/>
              <a:t>Fokus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sikkerhed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ansvarlighed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7D43A6C-0BB4-4262-A2C0-E45FF2755D46}"/>
              </a:ext>
            </a:extLst>
          </p:cNvPr>
          <p:cNvSpPr txBox="1"/>
          <p:nvPr/>
        </p:nvSpPr>
        <p:spPr>
          <a:xfrm>
            <a:off x="6079257" y="3044593"/>
            <a:ext cx="1015663" cy="206664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en-GB" b="1" dirty="0" err="1"/>
              <a:t>Læring</a:t>
            </a:r>
            <a:endParaRPr lang="en-GB" b="1" dirty="0"/>
          </a:p>
          <a:p>
            <a:pPr algn="ctr"/>
            <a:r>
              <a:rPr lang="en-GB" dirty="0"/>
              <a:t>- </a:t>
            </a:r>
            <a:r>
              <a:rPr lang="en-GB" dirty="0" err="1"/>
              <a:t>Lyst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dygtiggørelse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19472CC-034D-498C-8D65-6F4F31DBA6A2}"/>
              </a:ext>
            </a:extLst>
          </p:cNvPr>
          <p:cNvSpPr txBox="1"/>
          <p:nvPr/>
        </p:nvSpPr>
        <p:spPr>
          <a:xfrm>
            <a:off x="7898050" y="3061678"/>
            <a:ext cx="1292662" cy="206664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en-GB" b="1" dirty="0" err="1"/>
              <a:t>Fællesskab</a:t>
            </a:r>
            <a:r>
              <a:rPr lang="en-GB" b="1" dirty="0"/>
              <a:t> </a:t>
            </a:r>
          </a:p>
          <a:p>
            <a:pPr algn="ctr"/>
            <a:r>
              <a:rPr lang="en-GB" dirty="0"/>
              <a:t>- Engagement, </a:t>
            </a:r>
            <a:r>
              <a:rPr lang="en-GB" dirty="0" err="1"/>
              <a:t>respekt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frivillighed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A2FE296-86ED-493A-A7EA-C2A35672BAFD}"/>
              </a:ext>
            </a:extLst>
          </p:cNvPr>
          <p:cNvSpPr txBox="1"/>
          <p:nvPr/>
        </p:nvSpPr>
        <p:spPr>
          <a:xfrm>
            <a:off x="10016266" y="3054162"/>
            <a:ext cx="1015663" cy="206664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en-GB" b="1" dirty="0" err="1"/>
              <a:t>Natur</a:t>
            </a:r>
            <a:endParaRPr lang="en-GB" b="1" dirty="0"/>
          </a:p>
          <a:p>
            <a:pPr algn="ctr"/>
            <a:r>
              <a:rPr lang="en-GB" dirty="0"/>
              <a:t>- </a:t>
            </a:r>
            <a:r>
              <a:rPr lang="en-GB" dirty="0" err="1"/>
              <a:t>Tæt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skove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marker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9E2F892-A6AF-46B5-B270-CAF35ABC4792}"/>
              </a:ext>
            </a:extLst>
          </p:cNvPr>
          <p:cNvSpPr txBox="1"/>
          <p:nvPr/>
        </p:nvSpPr>
        <p:spPr>
          <a:xfrm>
            <a:off x="-758469" y="2204846"/>
            <a:ext cx="2682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VISION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CA34382-85D0-4895-979D-731F760EAB92}"/>
              </a:ext>
            </a:extLst>
          </p:cNvPr>
          <p:cNvSpPr txBox="1"/>
          <p:nvPr/>
        </p:nvSpPr>
        <p:spPr>
          <a:xfrm>
            <a:off x="1648920" y="1932715"/>
            <a:ext cx="9397458" cy="92333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VEK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rideklub</a:t>
            </a:r>
            <a:r>
              <a:rPr lang="en-GB" dirty="0"/>
              <a:t> </a:t>
            </a:r>
            <a:r>
              <a:rPr lang="en-GB" b="1" dirty="0" err="1"/>
              <a:t>tæt</a:t>
            </a:r>
            <a:r>
              <a:rPr lang="en-GB" b="1" dirty="0"/>
              <a:t> </a:t>
            </a:r>
            <a:r>
              <a:rPr lang="en-GB" b="1" dirty="0" err="1"/>
              <a:t>på</a:t>
            </a:r>
            <a:r>
              <a:rPr lang="en-GB" b="1" dirty="0"/>
              <a:t> </a:t>
            </a:r>
            <a:r>
              <a:rPr lang="en-GB" b="1" dirty="0" err="1"/>
              <a:t>skove</a:t>
            </a:r>
            <a:r>
              <a:rPr lang="en-GB" b="1" dirty="0"/>
              <a:t> </a:t>
            </a:r>
            <a:r>
              <a:rPr lang="en-GB" b="1" dirty="0" err="1"/>
              <a:t>og</a:t>
            </a:r>
            <a:r>
              <a:rPr lang="en-GB" b="1" dirty="0"/>
              <a:t> marker </a:t>
            </a:r>
            <a:r>
              <a:rPr lang="en-GB" dirty="0"/>
              <a:t>med et </a:t>
            </a:r>
            <a:r>
              <a:rPr lang="en-GB" b="1" dirty="0" err="1"/>
              <a:t>trygt</a:t>
            </a:r>
            <a:r>
              <a:rPr lang="en-GB" b="1" dirty="0"/>
              <a:t> </a:t>
            </a:r>
            <a:r>
              <a:rPr lang="en-GB" b="1" dirty="0" err="1"/>
              <a:t>og</a:t>
            </a:r>
            <a:r>
              <a:rPr lang="en-GB" b="1" dirty="0"/>
              <a:t> </a:t>
            </a:r>
            <a:r>
              <a:rPr lang="en-GB" b="1" dirty="0" err="1"/>
              <a:t>aktivt</a:t>
            </a:r>
            <a:r>
              <a:rPr lang="en-GB" b="1" dirty="0"/>
              <a:t> </a:t>
            </a:r>
            <a:r>
              <a:rPr lang="en-GB" b="1" dirty="0" err="1"/>
              <a:t>klubliv</a:t>
            </a:r>
            <a:r>
              <a:rPr lang="en-GB" b="1" dirty="0"/>
              <a:t>. </a:t>
            </a:r>
          </a:p>
          <a:p>
            <a:pPr algn="ctr"/>
            <a:r>
              <a:rPr lang="en-GB" dirty="0" err="1"/>
              <a:t>Klubben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b="1" dirty="0"/>
              <a:t> </a:t>
            </a:r>
            <a:r>
              <a:rPr lang="en-GB" dirty="0"/>
              <a:t>for </a:t>
            </a:r>
            <a:r>
              <a:rPr lang="en-GB" dirty="0" err="1"/>
              <a:t>ryttere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b="1" dirty="0" err="1"/>
              <a:t>alle</a:t>
            </a:r>
            <a:r>
              <a:rPr lang="en-GB" b="1" dirty="0"/>
              <a:t> </a:t>
            </a:r>
            <a:r>
              <a:rPr lang="en-GB" b="1" dirty="0" err="1"/>
              <a:t>aldre</a:t>
            </a:r>
            <a:r>
              <a:rPr lang="en-GB" dirty="0"/>
              <a:t>, der </a:t>
            </a:r>
            <a:r>
              <a:rPr lang="en-GB" dirty="0" err="1"/>
              <a:t>deler</a:t>
            </a:r>
            <a:r>
              <a:rPr lang="en-GB" dirty="0"/>
              <a:t> </a:t>
            </a:r>
            <a:r>
              <a:rPr lang="en-GB" dirty="0" err="1"/>
              <a:t>kærligheden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heste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ridesporten</a:t>
            </a:r>
            <a:r>
              <a:rPr lang="en-GB" dirty="0"/>
              <a:t> -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sætter</a:t>
            </a:r>
            <a:r>
              <a:rPr lang="en-GB" dirty="0"/>
              <a:t> </a:t>
            </a:r>
            <a:r>
              <a:rPr lang="en-GB" b="1" dirty="0" err="1"/>
              <a:t>fællesskab</a:t>
            </a:r>
            <a:r>
              <a:rPr lang="en-GB" b="1" dirty="0"/>
              <a:t>, </a:t>
            </a:r>
            <a:r>
              <a:rPr lang="en-GB" b="1" dirty="0" err="1"/>
              <a:t>hestevelfærd</a:t>
            </a:r>
            <a:r>
              <a:rPr lang="en-GB" b="1" dirty="0"/>
              <a:t> </a:t>
            </a:r>
            <a:r>
              <a:rPr lang="en-GB" b="1" dirty="0" err="1"/>
              <a:t>og</a:t>
            </a:r>
            <a:r>
              <a:rPr lang="en-GB" b="1" dirty="0"/>
              <a:t> </a:t>
            </a:r>
            <a:r>
              <a:rPr lang="en-GB" b="1" dirty="0" err="1"/>
              <a:t>sikkerhed</a:t>
            </a:r>
            <a:r>
              <a:rPr lang="en-GB" b="1" dirty="0"/>
              <a:t> i </a:t>
            </a:r>
            <a:r>
              <a:rPr lang="en-GB" b="1" dirty="0" err="1"/>
              <a:t>fokus</a:t>
            </a:r>
            <a:r>
              <a:rPr lang="en-GB" dirty="0"/>
              <a:t>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48DD46D-40DC-4C16-A6CB-54ED14A74DB7}"/>
              </a:ext>
            </a:extLst>
          </p:cNvPr>
          <p:cNvSpPr txBox="1"/>
          <p:nvPr/>
        </p:nvSpPr>
        <p:spPr>
          <a:xfrm>
            <a:off x="-698508" y="3794194"/>
            <a:ext cx="2682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VÆRDIER</a:t>
            </a:r>
          </a:p>
        </p:txBody>
      </p:sp>
    </p:spTree>
    <p:extLst>
      <p:ext uri="{BB962C8B-B14F-4D97-AF65-F5344CB8AC3E}">
        <p14:creationId xmlns:p14="http://schemas.microsoft.com/office/powerpoint/2010/main" val="2216753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789CA363-30D8-448C-83EA-BC1FE261762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557617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0" name="think-cell Slide" r:id="rId6" imgW="470" imgH="469" progId="TCLayout.ActiveDocument.1">
                  <p:embed/>
                </p:oleObj>
              </mc:Choice>
              <mc:Fallback>
                <p:oleObj name="think-cell Slide" r:id="rId6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="" xmlns:a16="http://schemas.microsoft.com/office/drawing/2014/main" id="{57FCD946-B63B-41E2-AF27-541C3C05019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GB" sz="4400" b="1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1C5818-A142-4613-B079-BF438DAC2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82" y="114353"/>
            <a:ext cx="11291428" cy="1325563"/>
          </a:xfrm>
        </p:spPr>
        <p:txBody>
          <a:bodyPr/>
          <a:lstStyle/>
          <a:p>
            <a:pPr algn="ctr"/>
            <a:r>
              <a:rPr lang="en-GB" b="1" dirty="0" err="1" smtClean="0"/>
              <a:t>Uddybning</a:t>
            </a:r>
            <a:r>
              <a:rPr lang="en-GB" b="1" dirty="0" smtClean="0"/>
              <a:t> </a:t>
            </a:r>
            <a:r>
              <a:rPr lang="en-GB" b="1" dirty="0" err="1" smtClean="0"/>
              <a:t>af</a:t>
            </a:r>
            <a:r>
              <a:rPr lang="en-GB" b="1" dirty="0" smtClean="0"/>
              <a:t> </a:t>
            </a:r>
            <a:r>
              <a:rPr lang="en-GB" b="1" dirty="0" err="1" smtClean="0"/>
              <a:t>værdier</a:t>
            </a:r>
            <a:endParaRPr lang="en-GB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9C1DB76D-C8D4-43EE-865C-F19733E7971C}"/>
              </a:ext>
            </a:extLst>
          </p:cNvPr>
          <p:cNvSpPr/>
          <p:nvPr/>
        </p:nvSpPr>
        <p:spPr>
          <a:xfrm>
            <a:off x="528938" y="1327188"/>
            <a:ext cx="10544515" cy="217365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2FA569A-1547-4453-9A68-27DE8805072A}"/>
              </a:ext>
            </a:extLst>
          </p:cNvPr>
          <p:cNvSpPr txBox="1"/>
          <p:nvPr/>
        </p:nvSpPr>
        <p:spPr>
          <a:xfrm>
            <a:off x="3227796" y="1380690"/>
            <a:ext cx="1015663" cy="206664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en-GB" b="1" dirty="0" err="1"/>
              <a:t>Hestevelfærd</a:t>
            </a:r>
            <a:r>
              <a:rPr lang="en-GB" dirty="0"/>
              <a:t> </a:t>
            </a:r>
          </a:p>
          <a:p>
            <a:pPr algn="ctr"/>
            <a:r>
              <a:rPr lang="en-GB" dirty="0"/>
              <a:t>- </a:t>
            </a:r>
            <a:r>
              <a:rPr lang="en-GB" dirty="0" err="1"/>
              <a:t>Fokus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sikkerhed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ansvarlighed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A3E077D-BD6F-4EF1-972B-92456BDD5FFB}"/>
              </a:ext>
            </a:extLst>
          </p:cNvPr>
          <p:cNvSpPr txBox="1"/>
          <p:nvPr/>
        </p:nvSpPr>
        <p:spPr>
          <a:xfrm>
            <a:off x="5554604" y="1380690"/>
            <a:ext cx="1015663" cy="206664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en-GB" b="1" dirty="0" err="1"/>
              <a:t>Læring</a:t>
            </a:r>
            <a:endParaRPr lang="en-GB" b="1" dirty="0"/>
          </a:p>
          <a:p>
            <a:pPr algn="ctr"/>
            <a:r>
              <a:rPr lang="en-GB" dirty="0"/>
              <a:t>- </a:t>
            </a:r>
            <a:r>
              <a:rPr lang="en-GB" dirty="0" err="1"/>
              <a:t>Lyst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dygtiggørelse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C559852-5CBA-4EC8-AA31-7FE400D5CB74}"/>
              </a:ext>
            </a:extLst>
          </p:cNvPr>
          <p:cNvSpPr txBox="1"/>
          <p:nvPr/>
        </p:nvSpPr>
        <p:spPr>
          <a:xfrm>
            <a:off x="7433357" y="1382785"/>
            <a:ext cx="1292662" cy="206664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en-GB" b="1" dirty="0" err="1"/>
              <a:t>Fællesskab</a:t>
            </a:r>
            <a:r>
              <a:rPr lang="en-GB" b="1" dirty="0"/>
              <a:t> </a:t>
            </a:r>
          </a:p>
          <a:p>
            <a:pPr algn="ctr"/>
            <a:r>
              <a:rPr lang="en-GB" dirty="0"/>
              <a:t>- Engagement, </a:t>
            </a:r>
            <a:r>
              <a:rPr lang="en-GB" dirty="0" err="1"/>
              <a:t>respekt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frivillighed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BC841E4-29C2-434B-ADC6-D552089E8C0A}"/>
              </a:ext>
            </a:extLst>
          </p:cNvPr>
          <p:cNvSpPr txBox="1"/>
          <p:nvPr/>
        </p:nvSpPr>
        <p:spPr>
          <a:xfrm>
            <a:off x="9656503" y="1390259"/>
            <a:ext cx="1015663" cy="206664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en-GB" b="1" dirty="0" err="1"/>
              <a:t>Natur</a:t>
            </a:r>
            <a:endParaRPr lang="en-GB" b="1" dirty="0"/>
          </a:p>
          <a:p>
            <a:pPr algn="ctr"/>
            <a:r>
              <a:rPr lang="en-GB" dirty="0"/>
              <a:t>- </a:t>
            </a:r>
            <a:r>
              <a:rPr lang="en-GB" dirty="0" err="1"/>
              <a:t>Tæt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skove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marker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7079F71-02CB-4C5E-9AD7-EE88503EE6F8}"/>
              </a:ext>
            </a:extLst>
          </p:cNvPr>
          <p:cNvSpPr txBox="1"/>
          <p:nvPr/>
        </p:nvSpPr>
        <p:spPr>
          <a:xfrm>
            <a:off x="1025075" y="1390259"/>
            <a:ext cx="1015663" cy="206664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endParaRPr lang="en-GB" dirty="0"/>
          </a:p>
          <a:p>
            <a:pPr algn="ctr"/>
            <a:r>
              <a:rPr lang="en-GB" b="1" dirty="0" err="1"/>
              <a:t>Mangfoldighed</a:t>
            </a:r>
            <a:r>
              <a:rPr lang="en-GB" b="1" dirty="0"/>
              <a:t> </a:t>
            </a:r>
          </a:p>
          <a:p>
            <a:pPr algn="ctr"/>
            <a:r>
              <a:rPr lang="en-GB" b="1" dirty="0"/>
              <a:t>- </a:t>
            </a:r>
            <a:r>
              <a:rPr lang="en-GB" dirty="0" err="1"/>
              <a:t>Ridesport</a:t>
            </a:r>
            <a:r>
              <a:rPr lang="en-GB" dirty="0"/>
              <a:t> for </a:t>
            </a:r>
            <a:r>
              <a:rPr lang="en-GB" dirty="0" err="1"/>
              <a:t>alle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B2105F0-BCA7-4809-AE4E-25BE57064DB9}"/>
              </a:ext>
            </a:extLst>
          </p:cNvPr>
          <p:cNvSpPr txBox="1"/>
          <p:nvPr/>
        </p:nvSpPr>
        <p:spPr>
          <a:xfrm>
            <a:off x="235088" y="3665123"/>
            <a:ext cx="24025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VEK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alle</a:t>
            </a:r>
            <a:r>
              <a:rPr lang="en-GB" dirty="0"/>
              <a:t> </a:t>
            </a:r>
            <a:r>
              <a:rPr lang="en-GB" dirty="0" err="1"/>
              <a:t>ryttere</a:t>
            </a:r>
            <a:r>
              <a:rPr lang="en-GB" dirty="0"/>
              <a:t> </a:t>
            </a:r>
            <a:r>
              <a:rPr lang="en-GB" dirty="0" err="1"/>
              <a:t>velkomne</a:t>
            </a:r>
            <a:r>
              <a:rPr lang="en-GB" dirty="0"/>
              <a:t>, </a:t>
            </a:r>
            <a:r>
              <a:rPr lang="en-GB" dirty="0" err="1"/>
              <a:t>uanset</a:t>
            </a:r>
            <a:r>
              <a:rPr lang="en-GB" dirty="0"/>
              <a:t> </a:t>
            </a:r>
            <a:r>
              <a:rPr lang="en-GB" dirty="0" err="1"/>
              <a:t>ambitionsniveau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uanset</a:t>
            </a:r>
            <a:r>
              <a:rPr lang="en-GB" dirty="0"/>
              <a:t> om du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rideskolerytter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privatrytter</a:t>
            </a:r>
            <a:r>
              <a:rPr lang="en-GB" dirty="0"/>
              <a:t>. Det, vi har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fælles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det </a:t>
            </a:r>
            <a:r>
              <a:rPr lang="en-GB" dirty="0" err="1"/>
              <a:t>eneste</a:t>
            </a:r>
            <a:r>
              <a:rPr lang="en-GB" dirty="0"/>
              <a:t>, vi </a:t>
            </a:r>
            <a:r>
              <a:rPr lang="en-GB" dirty="0" err="1"/>
              <a:t>forventer</a:t>
            </a:r>
            <a:r>
              <a:rPr lang="en-GB" dirty="0"/>
              <a:t>, </a:t>
            </a:r>
            <a:r>
              <a:rPr lang="en-GB" dirty="0" err="1"/>
              <a:t>er</a:t>
            </a:r>
            <a:r>
              <a:rPr lang="en-GB" dirty="0"/>
              <a:t> passion for </a:t>
            </a:r>
            <a:r>
              <a:rPr lang="en-GB" dirty="0" err="1"/>
              <a:t>heste</a:t>
            </a:r>
            <a:r>
              <a:rPr lang="en-GB" dirty="0"/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A46BFB0-BE62-4E18-9FA1-B5FD980EDA28}"/>
              </a:ext>
            </a:extLst>
          </p:cNvPr>
          <p:cNvSpPr txBox="1"/>
          <p:nvPr/>
        </p:nvSpPr>
        <p:spPr>
          <a:xfrm>
            <a:off x="2637659" y="3665123"/>
            <a:ext cx="234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VEK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hestevelfærd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sikkerhed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omgangen</a:t>
            </a:r>
            <a:r>
              <a:rPr lang="en-GB" dirty="0"/>
              <a:t> med </a:t>
            </a:r>
            <a:r>
              <a:rPr lang="en-GB" dirty="0" err="1"/>
              <a:t>hestene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centrum. </a:t>
            </a:r>
            <a:r>
              <a:rPr lang="en-GB" dirty="0" err="1"/>
              <a:t>Vores</a:t>
            </a:r>
            <a:r>
              <a:rPr lang="en-GB" dirty="0"/>
              <a:t> </a:t>
            </a:r>
            <a:r>
              <a:rPr lang="en-GB" dirty="0" err="1"/>
              <a:t>heste</a:t>
            </a:r>
            <a:r>
              <a:rPr lang="en-GB" dirty="0"/>
              <a:t> </a:t>
            </a:r>
            <a:r>
              <a:rPr lang="en-GB" dirty="0" err="1"/>
              <a:t>går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fold mange timer </a:t>
            </a:r>
            <a:r>
              <a:rPr lang="en-GB" dirty="0" err="1"/>
              <a:t>dagligt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vi har </a:t>
            </a:r>
            <a:r>
              <a:rPr lang="en-GB" dirty="0" err="1"/>
              <a:t>fokus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, at </a:t>
            </a:r>
            <a:r>
              <a:rPr lang="en-GB" dirty="0" err="1"/>
              <a:t>alle</a:t>
            </a:r>
            <a:r>
              <a:rPr lang="en-GB" dirty="0"/>
              <a:t>, der </a:t>
            </a:r>
            <a:r>
              <a:rPr lang="en-GB" dirty="0" err="1"/>
              <a:t>omgås</a:t>
            </a:r>
            <a:r>
              <a:rPr lang="en-GB" dirty="0"/>
              <a:t> </a:t>
            </a:r>
            <a:r>
              <a:rPr lang="en-GB" dirty="0" err="1"/>
              <a:t>vores</a:t>
            </a:r>
            <a:r>
              <a:rPr lang="en-GB" dirty="0"/>
              <a:t> </a:t>
            </a:r>
            <a:r>
              <a:rPr lang="en-GB" dirty="0" err="1"/>
              <a:t>heste</a:t>
            </a:r>
            <a:r>
              <a:rPr lang="en-GB" dirty="0"/>
              <a:t>, </a:t>
            </a:r>
            <a:r>
              <a:rPr lang="en-GB" dirty="0" err="1"/>
              <a:t>gør</a:t>
            </a:r>
            <a:r>
              <a:rPr lang="en-GB" dirty="0"/>
              <a:t> det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naturlig</a:t>
            </a:r>
            <a:r>
              <a:rPr lang="en-GB" dirty="0"/>
              <a:t>, </a:t>
            </a:r>
            <a:r>
              <a:rPr lang="en-GB" dirty="0" err="1"/>
              <a:t>respektful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sikker</a:t>
            </a:r>
            <a:r>
              <a:rPr lang="en-GB" dirty="0"/>
              <a:t> </a:t>
            </a:r>
            <a:r>
              <a:rPr lang="en-GB" dirty="0" err="1"/>
              <a:t>måde</a:t>
            </a:r>
            <a:r>
              <a:rPr lang="en-GB" dirty="0"/>
              <a:t>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9A736A7-A5C9-46E5-AE31-AEAD93972FBF}"/>
              </a:ext>
            </a:extLst>
          </p:cNvPr>
          <p:cNvSpPr txBox="1"/>
          <p:nvPr/>
        </p:nvSpPr>
        <p:spPr>
          <a:xfrm>
            <a:off x="5070211" y="3653515"/>
            <a:ext cx="23419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VEK </a:t>
            </a:r>
            <a:r>
              <a:rPr lang="en-GB" dirty="0" err="1"/>
              <a:t>tror</a:t>
            </a:r>
            <a:r>
              <a:rPr lang="en-GB" dirty="0"/>
              <a:t> vi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livslang</a:t>
            </a:r>
            <a:r>
              <a:rPr lang="en-GB" dirty="0"/>
              <a:t> </a:t>
            </a:r>
            <a:r>
              <a:rPr lang="en-GB" dirty="0" err="1"/>
              <a:t>læring</a:t>
            </a:r>
            <a:r>
              <a:rPr lang="en-GB" dirty="0"/>
              <a:t>. Fra </a:t>
            </a:r>
            <a:r>
              <a:rPr lang="en-GB" dirty="0" err="1"/>
              <a:t>vores</a:t>
            </a:r>
            <a:r>
              <a:rPr lang="en-GB" dirty="0"/>
              <a:t> </a:t>
            </a:r>
            <a:r>
              <a:rPr lang="en-GB" dirty="0" err="1"/>
              <a:t>yngste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‘</a:t>
            </a:r>
            <a:r>
              <a:rPr lang="en-GB" dirty="0" err="1"/>
              <a:t>nyeste</a:t>
            </a:r>
            <a:r>
              <a:rPr lang="en-GB" dirty="0"/>
              <a:t>’ </a:t>
            </a:r>
            <a:r>
              <a:rPr lang="en-GB" dirty="0" err="1"/>
              <a:t>ryttere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vores</a:t>
            </a:r>
            <a:r>
              <a:rPr lang="en-GB" dirty="0"/>
              <a:t> </a:t>
            </a:r>
            <a:r>
              <a:rPr lang="en-GB" dirty="0" err="1"/>
              <a:t>ældste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mest</a:t>
            </a:r>
            <a:r>
              <a:rPr lang="en-GB" dirty="0"/>
              <a:t> </a:t>
            </a:r>
            <a:r>
              <a:rPr lang="en-GB" dirty="0" err="1"/>
              <a:t>rutinerede</a:t>
            </a:r>
            <a:r>
              <a:rPr lang="en-GB" dirty="0"/>
              <a:t> </a:t>
            </a:r>
            <a:r>
              <a:rPr lang="en-GB" dirty="0" err="1"/>
              <a:t>ryttere</a:t>
            </a:r>
            <a:r>
              <a:rPr lang="en-GB" dirty="0"/>
              <a:t>. Man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altid</a:t>
            </a:r>
            <a:r>
              <a:rPr lang="en-GB" dirty="0"/>
              <a:t> </a:t>
            </a:r>
            <a:r>
              <a:rPr lang="en-GB" dirty="0" err="1"/>
              <a:t>dygtiggøre</a:t>
            </a:r>
            <a:r>
              <a:rPr lang="en-GB" dirty="0"/>
              <a:t> sig </a:t>
            </a:r>
            <a:r>
              <a:rPr lang="en-GB" dirty="0" err="1"/>
              <a:t>i</a:t>
            </a:r>
            <a:r>
              <a:rPr lang="en-GB" dirty="0"/>
              <a:t> sit </a:t>
            </a:r>
            <a:r>
              <a:rPr lang="en-GB" dirty="0" err="1"/>
              <a:t>samarbejde</a:t>
            </a:r>
            <a:r>
              <a:rPr lang="en-GB" dirty="0"/>
              <a:t> med </a:t>
            </a:r>
            <a:r>
              <a:rPr lang="en-GB" dirty="0" err="1"/>
              <a:t>hesten</a:t>
            </a:r>
            <a:r>
              <a:rPr lang="en-GB" dirty="0"/>
              <a:t>, </a:t>
            </a:r>
            <a:r>
              <a:rPr lang="en-GB" dirty="0" err="1"/>
              <a:t>både</a:t>
            </a:r>
            <a:r>
              <a:rPr lang="en-GB" dirty="0"/>
              <a:t> </a:t>
            </a:r>
            <a:r>
              <a:rPr lang="en-GB" dirty="0" err="1"/>
              <a:t>fra</a:t>
            </a:r>
            <a:r>
              <a:rPr lang="en-GB" dirty="0"/>
              <a:t> </a:t>
            </a:r>
            <a:r>
              <a:rPr lang="en-GB" dirty="0" err="1"/>
              <a:t>jord</a:t>
            </a:r>
            <a:r>
              <a:rPr lang="en-GB" dirty="0"/>
              <a:t>, under </a:t>
            </a:r>
            <a:r>
              <a:rPr lang="en-GB" dirty="0" err="1"/>
              <a:t>rytter</a:t>
            </a:r>
            <a:r>
              <a:rPr lang="en-GB" dirty="0"/>
              <a:t>, </a:t>
            </a:r>
            <a:r>
              <a:rPr lang="en-GB" dirty="0" err="1"/>
              <a:t>og</a:t>
            </a:r>
            <a:r>
              <a:rPr lang="en-GB" dirty="0"/>
              <a:t> i den </a:t>
            </a:r>
            <a:r>
              <a:rPr lang="en-GB" dirty="0" err="1"/>
              <a:t>daglige</a:t>
            </a:r>
            <a:r>
              <a:rPr lang="en-GB" dirty="0"/>
              <a:t> </a:t>
            </a:r>
            <a:r>
              <a:rPr lang="en-GB" dirty="0" err="1"/>
              <a:t>pleje</a:t>
            </a:r>
            <a:r>
              <a:rPr lang="en-GB" dirty="0"/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391111A-3809-4CA0-8D2F-CA3FED7D3A92}"/>
              </a:ext>
            </a:extLst>
          </p:cNvPr>
          <p:cNvSpPr txBox="1"/>
          <p:nvPr/>
        </p:nvSpPr>
        <p:spPr>
          <a:xfrm>
            <a:off x="7502764" y="3653515"/>
            <a:ext cx="18510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VEK har vi </a:t>
            </a:r>
            <a:r>
              <a:rPr lang="en-GB" dirty="0" err="1"/>
              <a:t>engagerede</a:t>
            </a:r>
            <a:r>
              <a:rPr lang="en-GB" dirty="0"/>
              <a:t> </a:t>
            </a:r>
            <a:r>
              <a:rPr lang="en-GB" dirty="0" err="1"/>
              <a:t>medlemmer</a:t>
            </a:r>
            <a:r>
              <a:rPr lang="en-GB" dirty="0"/>
              <a:t>,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respekterer</a:t>
            </a:r>
            <a:r>
              <a:rPr lang="en-GB" dirty="0"/>
              <a:t> </a:t>
            </a:r>
            <a:r>
              <a:rPr lang="en-GB" dirty="0" err="1"/>
              <a:t>hinanden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sammen</a:t>
            </a:r>
            <a:r>
              <a:rPr lang="en-GB" dirty="0"/>
              <a:t> passer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vores</a:t>
            </a:r>
            <a:r>
              <a:rPr lang="en-GB" dirty="0"/>
              <a:t> </a:t>
            </a:r>
            <a:r>
              <a:rPr lang="en-GB" dirty="0" err="1"/>
              <a:t>sted</a:t>
            </a:r>
            <a:r>
              <a:rPr lang="en-GB" dirty="0"/>
              <a:t>. Vi </a:t>
            </a:r>
            <a:r>
              <a:rPr lang="en-GB" dirty="0" err="1"/>
              <a:t>støtter</a:t>
            </a:r>
            <a:r>
              <a:rPr lang="en-GB" dirty="0"/>
              <a:t> et </a:t>
            </a:r>
            <a:r>
              <a:rPr lang="en-GB" dirty="0" err="1"/>
              <a:t>aktivt</a:t>
            </a:r>
            <a:r>
              <a:rPr lang="en-GB" dirty="0"/>
              <a:t> </a:t>
            </a:r>
            <a:r>
              <a:rPr lang="en-GB" dirty="0" err="1"/>
              <a:t>klubliv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klar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at give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hånd</a:t>
            </a:r>
            <a:r>
              <a:rPr lang="en-GB" dirty="0"/>
              <a:t> med.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BDB1486-2961-4217-ADE8-D2DE41FA58C6}"/>
              </a:ext>
            </a:extLst>
          </p:cNvPr>
          <p:cNvSpPr txBox="1"/>
          <p:nvPr/>
        </p:nvSpPr>
        <p:spPr>
          <a:xfrm>
            <a:off x="9554341" y="3665123"/>
            <a:ext cx="18510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VEK </a:t>
            </a:r>
            <a:r>
              <a:rPr lang="en-GB" dirty="0" err="1"/>
              <a:t>sætter</a:t>
            </a:r>
            <a:r>
              <a:rPr lang="en-GB" dirty="0"/>
              <a:t> vi </a:t>
            </a:r>
            <a:r>
              <a:rPr lang="en-GB" dirty="0" err="1"/>
              <a:t>pris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den </a:t>
            </a:r>
            <a:r>
              <a:rPr lang="en-GB" dirty="0" err="1"/>
              <a:t>smukke</a:t>
            </a:r>
            <a:r>
              <a:rPr lang="en-GB" dirty="0"/>
              <a:t> </a:t>
            </a:r>
            <a:r>
              <a:rPr lang="en-GB" dirty="0" err="1"/>
              <a:t>natur</a:t>
            </a:r>
            <a:r>
              <a:rPr lang="en-GB" dirty="0"/>
              <a:t>, vi </a:t>
            </a:r>
            <a:r>
              <a:rPr lang="en-GB" dirty="0" err="1"/>
              <a:t>bor</a:t>
            </a:r>
            <a:r>
              <a:rPr lang="en-GB" dirty="0"/>
              <a:t> i </a:t>
            </a:r>
            <a:r>
              <a:rPr lang="en-GB" dirty="0" err="1"/>
              <a:t>og</a:t>
            </a:r>
            <a:r>
              <a:rPr lang="en-GB" dirty="0"/>
              <a:t> de </a:t>
            </a:r>
            <a:r>
              <a:rPr lang="en-GB" dirty="0" err="1"/>
              <a:t>faciliteter</a:t>
            </a:r>
            <a:r>
              <a:rPr lang="en-GB" dirty="0"/>
              <a:t> vi har </a:t>
            </a:r>
            <a:r>
              <a:rPr lang="en-GB" dirty="0" err="1"/>
              <a:t>adgang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. </a:t>
            </a:r>
          </a:p>
        </p:txBody>
      </p:sp>
      <p:sp>
        <p:nvSpPr>
          <p:cNvPr id="21" name="Arrow: Down 20">
            <a:extLst>
              <a:ext uri="{FF2B5EF4-FFF2-40B4-BE49-F238E27FC236}">
                <a16:creationId xmlns="" xmlns:a16="http://schemas.microsoft.com/office/drawing/2014/main" id="{4C7CA67A-3789-48AA-B2E3-2E51083A1667}"/>
              </a:ext>
            </a:extLst>
          </p:cNvPr>
          <p:cNvSpPr/>
          <p:nvPr/>
        </p:nvSpPr>
        <p:spPr>
          <a:xfrm>
            <a:off x="1296534" y="3312826"/>
            <a:ext cx="380661" cy="4497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Down 21">
            <a:extLst>
              <a:ext uri="{FF2B5EF4-FFF2-40B4-BE49-F238E27FC236}">
                <a16:creationId xmlns="" xmlns:a16="http://schemas.microsoft.com/office/drawing/2014/main" id="{8B69E21B-175D-4DDB-AF6B-B7A20DB6D64A}"/>
              </a:ext>
            </a:extLst>
          </p:cNvPr>
          <p:cNvSpPr/>
          <p:nvPr/>
        </p:nvSpPr>
        <p:spPr>
          <a:xfrm>
            <a:off x="3506219" y="3384283"/>
            <a:ext cx="380661" cy="3891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Down 22">
            <a:extLst>
              <a:ext uri="{FF2B5EF4-FFF2-40B4-BE49-F238E27FC236}">
                <a16:creationId xmlns="" xmlns:a16="http://schemas.microsoft.com/office/drawing/2014/main" id="{0D70E586-9246-4E1B-B4DE-4F9B3574AAD6}"/>
              </a:ext>
            </a:extLst>
          </p:cNvPr>
          <p:cNvSpPr/>
          <p:nvPr/>
        </p:nvSpPr>
        <p:spPr>
          <a:xfrm>
            <a:off x="5853653" y="3301691"/>
            <a:ext cx="380661" cy="4497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Down 23">
            <a:extLst>
              <a:ext uri="{FF2B5EF4-FFF2-40B4-BE49-F238E27FC236}">
                <a16:creationId xmlns="" xmlns:a16="http://schemas.microsoft.com/office/drawing/2014/main" id="{0DAECF71-0240-491B-BB83-3A0C9703F3A9}"/>
              </a:ext>
            </a:extLst>
          </p:cNvPr>
          <p:cNvSpPr/>
          <p:nvPr/>
        </p:nvSpPr>
        <p:spPr>
          <a:xfrm>
            <a:off x="8069280" y="3301691"/>
            <a:ext cx="380661" cy="4497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Down 24">
            <a:extLst>
              <a:ext uri="{FF2B5EF4-FFF2-40B4-BE49-F238E27FC236}">
                <a16:creationId xmlns="" xmlns:a16="http://schemas.microsoft.com/office/drawing/2014/main" id="{AB82248B-93CD-4689-9925-A85D1451BDF1}"/>
              </a:ext>
            </a:extLst>
          </p:cNvPr>
          <p:cNvSpPr/>
          <p:nvPr/>
        </p:nvSpPr>
        <p:spPr>
          <a:xfrm>
            <a:off x="9956587" y="3295126"/>
            <a:ext cx="380661" cy="4497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977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CeMTgNJuAUqrVel6aSC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AG0XoV4Sj4_KgfYwsWJA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0vx2GPTgaRHE7ZKy2zt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p7YYKMM94BY.5meZ1Vng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358</Words>
  <Application>Microsoft Office PowerPoint</Application>
  <PresentationFormat>Widescreen</PresentationFormat>
  <Paragraphs>40</Paragraphs>
  <Slides>3</Slides>
  <Notes>2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think-cell Slide</vt:lpstr>
      <vt:lpstr>VEK vision og værdier </vt:lpstr>
      <vt:lpstr>VEK vision og værdier </vt:lpstr>
      <vt:lpstr>Uddybning af værdier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XMEH (Mette Schrøder Hemels)</dc:creator>
  <cp:lastModifiedBy>ida bangert</cp:lastModifiedBy>
  <cp:revision>70</cp:revision>
  <dcterms:created xsi:type="dcterms:W3CDTF">2020-06-16T17:24:33Z</dcterms:created>
  <dcterms:modified xsi:type="dcterms:W3CDTF">2021-12-16T17:10:45Z</dcterms:modified>
</cp:coreProperties>
</file>